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7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7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19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54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12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10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36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1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6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DF64-886E-4B17-AD27-82A1A6B8C8D8}" type="datetimeFigureOut">
              <a:rPr lang="fr-FR" smtClean="0"/>
              <a:t>29/12/2023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6387-258E-41FB-BA8F-EBE45418CA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42F33-570B-8CC8-3C87-1C7D539BB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281156"/>
            <a:ext cx="5829300" cy="834830"/>
          </a:xfrm>
        </p:spPr>
        <p:txBody>
          <a:bodyPr>
            <a:normAutofit/>
          </a:bodyPr>
          <a:lstStyle/>
          <a:p>
            <a:r>
              <a:rPr lang="fr-FR" sz="4800" b="1" dirty="0"/>
              <a:t>Tarifs Épiphanie 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B0875D-22DC-2006-2FD6-5CA69C5F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4" y="1836262"/>
            <a:ext cx="6184231" cy="7466308"/>
          </a:xfrm>
        </p:spPr>
        <p:txBody>
          <a:bodyPr>
            <a:normAutofit/>
          </a:bodyPr>
          <a:lstStyle/>
          <a:p>
            <a:r>
              <a:rPr lang="fr-FR" sz="3600" b="1" u="sng" dirty="0"/>
              <a:t>LES GALETTES DES ROIS </a:t>
            </a:r>
            <a:r>
              <a:rPr lang="fr-FR" sz="3600" b="1" dirty="0"/>
              <a:t>:</a:t>
            </a:r>
          </a:p>
          <a:p>
            <a:endParaRPr lang="fr-FR" sz="3300" b="1" dirty="0"/>
          </a:p>
          <a:p>
            <a:r>
              <a:rPr lang="fr-FR" sz="3300" b="1" dirty="0"/>
              <a:t>Frangipane, pomme ou pâte à tartiner maison.</a:t>
            </a:r>
          </a:p>
          <a:p>
            <a:endParaRPr lang="fr-FR" sz="3600" b="1" dirty="0"/>
          </a:p>
          <a:p>
            <a:pPr algn="l"/>
            <a:r>
              <a:rPr lang="fr-FR" sz="3200" b="1" i="1" u="sng" dirty="0"/>
              <a:t>Individuelle</a:t>
            </a:r>
            <a:r>
              <a:rPr lang="fr-FR" sz="3200" b="1" i="1" dirty="0"/>
              <a:t> :                      4€ la pièce</a:t>
            </a:r>
          </a:p>
          <a:p>
            <a:pPr algn="l"/>
            <a:endParaRPr lang="fr-FR" sz="3200" b="1" i="1" dirty="0"/>
          </a:p>
          <a:p>
            <a:pPr algn="l"/>
            <a:r>
              <a:rPr lang="fr-FR" sz="3200" b="1" i="1" u="sng" dirty="0"/>
              <a:t>4/6 parts</a:t>
            </a:r>
            <a:r>
              <a:rPr lang="fr-FR" sz="3200" b="1" i="1" dirty="0"/>
              <a:t> :                        15€ la pièce</a:t>
            </a:r>
          </a:p>
          <a:p>
            <a:pPr algn="l"/>
            <a:endParaRPr lang="fr-FR" sz="3200" b="1" i="1" dirty="0"/>
          </a:p>
          <a:p>
            <a:pPr algn="l"/>
            <a:r>
              <a:rPr lang="fr-FR" sz="3200" b="1" i="1" u="sng" dirty="0"/>
              <a:t>8/10 parts</a:t>
            </a:r>
            <a:r>
              <a:rPr lang="fr-FR" sz="3200" b="1" i="1" dirty="0"/>
              <a:t> :                      25€ la pièce</a:t>
            </a:r>
          </a:p>
          <a:p>
            <a:pPr algn="l"/>
            <a:endParaRPr lang="fr-FR" i="1" dirty="0"/>
          </a:p>
          <a:p>
            <a:pPr algn="l"/>
            <a:endParaRPr lang="fr-FR" i="1" dirty="0"/>
          </a:p>
          <a:p>
            <a:pPr algn="l"/>
            <a:endParaRPr lang="fr-FR" i="1" dirty="0"/>
          </a:p>
          <a:p>
            <a:pPr algn="l"/>
            <a:r>
              <a:rPr lang="fr-FR" dirty="0"/>
              <a:t>					</a:t>
            </a:r>
            <a:r>
              <a:rPr lang="fr-FR" b="1" dirty="0"/>
              <a:t>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878A57-AC3E-A11F-9AD2-D7242F24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132848"/>
            <a:ext cx="1155031" cy="12753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1630DD-AA4B-1377-1135-88148955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15" y="6896734"/>
            <a:ext cx="3416968" cy="25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08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392</TotalTime>
  <Words>46</Words>
  <Application>Microsoft Office PowerPoint</Application>
  <PresentationFormat>Format A4 (210 x 297 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Tarifs Épiphanie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Tarifs traiteur printemps/été 2023</dc:title>
  <dc:creator>jérémie giverne</dc:creator>
  <cp:lastModifiedBy>jérémie giverne</cp:lastModifiedBy>
  <cp:revision>59</cp:revision>
  <cp:lastPrinted>2023-12-29T18:45:52Z</cp:lastPrinted>
  <dcterms:created xsi:type="dcterms:W3CDTF">2023-07-22T15:27:42Z</dcterms:created>
  <dcterms:modified xsi:type="dcterms:W3CDTF">2023-12-29T18:45:54Z</dcterms:modified>
</cp:coreProperties>
</file>